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61" r:id="rId7"/>
    <p:sldId id="262" r:id="rId8"/>
    <p:sldId id="263" r:id="rId9"/>
    <p:sldId id="264" r:id="rId10"/>
    <p:sldId id="266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Carpenter" userId="3962177a-09e7-407c-9947-e42e66c5081b" providerId="ADAL" clId="{8A8796F1-1DB6-405F-AE7A-2B1986F7EDC5}"/>
    <pc:docChg chg="undo custSel addSld delSld modSld">
      <pc:chgData name="Max Carpenter" userId="3962177a-09e7-407c-9947-e42e66c5081b" providerId="ADAL" clId="{8A8796F1-1DB6-405F-AE7A-2B1986F7EDC5}" dt="2025-07-03T01:16:36.691" v="244" actId="166"/>
      <pc:docMkLst>
        <pc:docMk/>
      </pc:docMkLst>
      <pc:sldChg chg="modSp mod">
        <pc:chgData name="Max Carpenter" userId="3962177a-09e7-407c-9947-e42e66c5081b" providerId="ADAL" clId="{8A8796F1-1DB6-405F-AE7A-2B1986F7EDC5}" dt="2025-07-03T00:04:09.171" v="6" actId="1076"/>
        <pc:sldMkLst>
          <pc:docMk/>
          <pc:sldMk cId="1988102926" sldId="265"/>
        </pc:sldMkLst>
        <pc:spChg chg="mod">
          <ac:chgData name="Max Carpenter" userId="3962177a-09e7-407c-9947-e42e66c5081b" providerId="ADAL" clId="{8A8796F1-1DB6-405F-AE7A-2B1986F7EDC5}" dt="2025-07-03T00:04:03.203" v="5" actId="1076"/>
          <ac:spMkLst>
            <pc:docMk/>
            <pc:sldMk cId="1988102926" sldId="265"/>
            <ac:spMk id="9" creationId="{64AA70A3-3509-20C2-0B9F-1CD8CB873773}"/>
          </ac:spMkLst>
        </pc:spChg>
        <pc:spChg chg="mod">
          <ac:chgData name="Max Carpenter" userId="3962177a-09e7-407c-9947-e42e66c5081b" providerId="ADAL" clId="{8A8796F1-1DB6-405F-AE7A-2B1986F7EDC5}" dt="2025-07-03T00:04:02.672" v="4" actId="1076"/>
          <ac:spMkLst>
            <pc:docMk/>
            <pc:sldMk cId="1988102926" sldId="265"/>
            <ac:spMk id="13" creationId="{BA24372C-02D4-693B-02A4-AA7FA08295FD}"/>
          </ac:spMkLst>
        </pc:spChg>
        <pc:picChg chg="mod">
          <ac:chgData name="Max Carpenter" userId="3962177a-09e7-407c-9947-e42e66c5081b" providerId="ADAL" clId="{8A8796F1-1DB6-405F-AE7A-2B1986F7EDC5}" dt="2025-07-03T00:04:09.171" v="6" actId="1076"/>
          <ac:picMkLst>
            <pc:docMk/>
            <pc:sldMk cId="1988102926" sldId="265"/>
            <ac:picMk id="12" creationId="{16B38F85-68F8-A162-AA7A-7420A6FFBC3A}"/>
          </ac:picMkLst>
        </pc:picChg>
      </pc:sldChg>
      <pc:sldChg chg="new del">
        <pc:chgData name="Max Carpenter" userId="3962177a-09e7-407c-9947-e42e66c5081b" providerId="ADAL" clId="{8A8796F1-1DB6-405F-AE7A-2B1986F7EDC5}" dt="2025-07-03T00:04:42.660" v="9" actId="2696"/>
        <pc:sldMkLst>
          <pc:docMk/>
          <pc:sldMk cId="3713755883" sldId="267"/>
        </pc:sldMkLst>
      </pc:sldChg>
      <pc:sldChg chg="addSp delSp modSp add mod">
        <pc:chgData name="Max Carpenter" userId="3962177a-09e7-407c-9947-e42e66c5081b" providerId="ADAL" clId="{8A8796F1-1DB6-405F-AE7A-2B1986F7EDC5}" dt="2025-07-03T01:16:36.691" v="244" actId="166"/>
        <pc:sldMkLst>
          <pc:docMk/>
          <pc:sldMk cId="338362062" sldId="268"/>
        </pc:sldMkLst>
        <pc:spChg chg="del">
          <ac:chgData name="Max Carpenter" userId="3962177a-09e7-407c-9947-e42e66c5081b" providerId="ADAL" clId="{8A8796F1-1DB6-405F-AE7A-2B1986F7EDC5}" dt="2025-07-03T00:04:48.873" v="10" actId="478"/>
          <ac:spMkLst>
            <pc:docMk/>
            <pc:sldMk cId="338362062" sldId="268"/>
            <ac:spMk id="8" creationId="{56FC993F-C2EA-FC9F-C6C1-4E6119D754CC}"/>
          </ac:spMkLst>
        </pc:spChg>
        <pc:spChg chg="add del mod">
          <ac:chgData name="Max Carpenter" userId="3962177a-09e7-407c-9947-e42e66c5081b" providerId="ADAL" clId="{8A8796F1-1DB6-405F-AE7A-2B1986F7EDC5}" dt="2025-07-03T01:08:00.411" v="19" actId="478"/>
          <ac:spMkLst>
            <pc:docMk/>
            <pc:sldMk cId="338362062" sldId="268"/>
            <ac:spMk id="10" creationId="{534B3D59-F315-0B3C-CB8B-27BC4BC76DDF}"/>
          </ac:spMkLst>
        </pc:spChg>
        <pc:spChg chg="add mod">
          <ac:chgData name="Max Carpenter" userId="3962177a-09e7-407c-9947-e42e66c5081b" providerId="ADAL" clId="{8A8796F1-1DB6-405F-AE7A-2B1986F7EDC5}" dt="2025-07-03T01:14:23.996" v="227" actId="1076"/>
          <ac:spMkLst>
            <pc:docMk/>
            <pc:sldMk cId="338362062" sldId="268"/>
            <ac:spMk id="11" creationId="{3EEF3E62-21FC-0678-DC30-352E410BBEC5}"/>
          </ac:spMkLst>
        </pc:spChg>
        <pc:spChg chg="add del">
          <ac:chgData name="Max Carpenter" userId="3962177a-09e7-407c-9947-e42e66c5081b" providerId="ADAL" clId="{8A8796F1-1DB6-405F-AE7A-2B1986F7EDC5}" dt="2025-07-03T01:14:46.822" v="229" actId="478"/>
          <ac:spMkLst>
            <pc:docMk/>
            <pc:sldMk cId="338362062" sldId="268"/>
            <ac:spMk id="27" creationId="{C7B7E1A9-11EB-9814-E7DE-DFC02B2F8854}"/>
          </ac:spMkLst>
        </pc:spChg>
        <pc:spChg chg="add mod">
          <ac:chgData name="Max Carpenter" userId="3962177a-09e7-407c-9947-e42e66c5081b" providerId="ADAL" clId="{8A8796F1-1DB6-405F-AE7A-2B1986F7EDC5}" dt="2025-07-03T01:15:57.213" v="240" actId="20577"/>
          <ac:spMkLst>
            <pc:docMk/>
            <pc:sldMk cId="338362062" sldId="268"/>
            <ac:spMk id="28" creationId="{B429A1BE-6738-8EB4-63DD-1DE0B80002AF}"/>
          </ac:spMkLst>
        </pc:spChg>
        <pc:picChg chg="add mod">
          <ac:chgData name="Max Carpenter" userId="3962177a-09e7-407c-9947-e42e66c5081b" providerId="ADAL" clId="{8A8796F1-1DB6-405F-AE7A-2B1986F7EDC5}" dt="2025-07-03T01:13:40.247" v="220" actId="1076"/>
          <ac:picMkLst>
            <pc:docMk/>
            <pc:sldMk cId="338362062" sldId="268"/>
            <ac:picMk id="3" creationId="{D35BA347-A8BF-39A4-40EB-70100D8E454E}"/>
          </ac:picMkLst>
        </pc:picChg>
        <pc:picChg chg="del">
          <ac:chgData name="Max Carpenter" userId="3962177a-09e7-407c-9947-e42e66c5081b" providerId="ADAL" clId="{8A8796F1-1DB6-405F-AE7A-2B1986F7EDC5}" dt="2025-07-03T00:04:51.876" v="11" actId="478"/>
          <ac:picMkLst>
            <pc:docMk/>
            <pc:sldMk cId="338362062" sldId="268"/>
            <ac:picMk id="7" creationId="{3057ACDF-679A-7072-83DC-A4A35750CA6C}"/>
          </ac:picMkLst>
        </pc:picChg>
        <pc:picChg chg="add del">
          <ac:chgData name="Max Carpenter" userId="3962177a-09e7-407c-9947-e42e66c5081b" providerId="ADAL" clId="{8A8796F1-1DB6-405F-AE7A-2B1986F7EDC5}" dt="2025-07-03T01:07:06.544" v="16" actId="478"/>
          <ac:picMkLst>
            <pc:docMk/>
            <pc:sldMk cId="338362062" sldId="268"/>
            <ac:picMk id="9" creationId="{FE173F52-629D-0681-3805-882632C2F2D5}"/>
          </ac:picMkLst>
        </pc:picChg>
        <pc:picChg chg="add mod">
          <ac:chgData name="Max Carpenter" userId="3962177a-09e7-407c-9947-e42e66c5081b" providerId="ADAL" clId="{8A8796F1-1DB6-405F-AE7A-2B1986F7EDC5}" dt="2025-07-03T01:16:18.833" v="241" actId="14100"/>
          <ac:picMkLst>
            <pc:docMk/>
            <pc:sldMk cId="338362062" sldId="268"/>
            <ac:picMk id="19" creationId="{A01D5E2F-13F4-9828-386C-3CBDC1101ACC}"/>
          </ac:picMkLst>
        </pc:picChg>
        <pc:cxnChg chg="add mod ord">
          <ac:chgData name="Max Carpenter" userId="3962177a-09e7-407c-9947-e42e66c5081b" providerId="ADAL" clId="{8A8796F1-1DB6-405F-AE7A-2B1986F7EDC5}" dt="2025-07-03T01:16:32.699" v="243" actId="166"/>
          <ac:cxnSpMkLst>
            <pc:docMk/>
            <pc:sldMk cId="338362062" sldId="268"/>
            <ac:cxnSpMk id="13" creationId="{78F18E70-787A-6BC9-6BA3-BADD5EFDFDE6}"/>
          </ac:cxnSpMkLst>
        </pc:cxnChg>
        <pc:cxnChg chg="add del">
          <ac:chgData name="Max Carpenter" userId="3962177a-09e7-407c-9947-e42e66c5081b" providerId="ADAL" clId="{8A8796F1-1DB6-405F-AE7A-2B1986F7EDC5}" dt="2025-07-03T01:13:18.523" v="216" actId="478"/>
          <ac:cxnSpMkLst>
            <pc:docMk/>
            <pc:sldMk cId="338362062" sldId="268"/>
            <ac:cxnSpMk id="22" creationId="{1EE544EA-1821-CAF2-452D-1ED8E501CCE7}"/>
          </ac:cxnSpMkLst>
        </pc:cxnChg>
        <pc:cxnChg chg="add mod ord">
          <ac:chgData name="Max Carpenter" userId="3962177a-09e7-407c-9947-e42e66c5081b" providerId="ADAL" clId="{8A8796F1-1DB6-405F-AE7A-2B1986F7EDC5}" dt="2025-07-03T01:16:36.691" v="244" actId="166"/>
          <ac:cxnSpMkLst>
            <pc:docMk/>
            <pc:sldMk cId="338362062" sldId="268"/>
            <ac:cxnSpMk id="25" creationId="{C95A72B8-0DFF-0C30-A47C-B9FADBFFA4D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FBE7-5F64-4C3A-B9CC-9DBB5751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7FCBC-008B-0FA4-0228-4D4042EE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AF79-5045-965B-211B-89BB530E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9BDF0-3375-E732-AEA9-5264A810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00937-46F7-9CDD-E857-C4251887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33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EAF7-40D0-7903-B28A-61A5DBF6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A64FC-7C08-E12E-5290-054CAB72A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530B-B9AF-F1DF-6B63-E0922DD3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3679-9E38-3C8C-BDC5-392BAB9F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3D910-03AE-64E4-0D75-EACD876F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68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B31-BF25-E5DE-C06A-D49070C3E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EB09A-6C24-7191-E937-CE54AFEF3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223D-87DA-E569-F724-CB452800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2179-5717-4216-4296-1D0442A7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F21DA-BC8A-D071-D66A-3E9B1D05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3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7B91-59F2-4A21-0CA1-DA37F2A7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815B-5EE3-55E3-6B16-3BF6E49C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3C137-9968-9BBD-EB35-517B773E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CADDE-CCCC-99A2-2DDB-64A07A1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329A-FC4A-1CB1-76C4-AE4A17EB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1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C660-6A3B-145D-DE4D-720F4318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E4E02-8260-C99C-E3E1-BC9F1D4D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42456-9B3F-A223-8970-0C8ECE7A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0F86-CFCA-393F-012D-3E2DF47A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F4A2-0B05-2A91-A7BD-BB696E13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47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563B-2FC2-0AF4-7D6D-820AFC46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C607F-65C8-2714-F205-02EC2EDFD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FD939-1A6B-F5FB-B1A3-C195C796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19238-0B07-2FC9-DF45-BD768E9F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1B2D-8BDE-C7AF-16AC-86E4C35D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6FD10-CA03-3F84-4B7B-1C4D00FB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17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8825-E4F3-C19A-AD23-94018F03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2F1E5-C0A9-A06D-4708-E63F96203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A802E-D66F-E5DC-FC5A-077F45CDE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ADEAD-652A-00EB-9537-35DA95344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31C9F-C132-6E88-7FD6-B2F4EA91E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294AA-5B57-195F-18F4-DB14686A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9642-C7DA-FE5C-8646-88EAC106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EF9BE-51EB-7E67-C2E1-789A7ACB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7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52F9-46D7-D782-D3E1-B4E5A620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12C7B-DC2F-6326-C5D4-84CF2294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BB90A-BE1A-A1C8-7F59-38D2E48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D9C58-74FF-490E-DFFB-DEB56DF9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1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9D8DFC-FB3A-C730-1D3F-58D2BF1E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E7F56-0850-F7F7-D045-CF090DD9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DB342-8748-790D-C861-E0CA33DE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33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6081-DBCD-4FED-4417-1D44A728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7C1D-16A7-A493-44F5-5E2A4C08D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F54D3-6188-A10D-DA7B-1A94ACCB6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0A07A-70A1-3276-21AA-187A6110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FCBAD-B56C-74EF-2FD4-5F6D4855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2BF1A-73DF-C8C7-0F55-B2C2C851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24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65B0-0D9E-482F-E11B-4A524040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DCB93-A20F-E0C2-4949-F8E1673EA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D8C78-5209-BD18-75F6-3FF80126F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36644-AAA0-8377-C95B-4D162180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B914-CB53-8894-5B9A-64300D4F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34CF-B7DA-F168-8AE0-5DDD5E94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32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6524F-6358-F800-04E6-0CBABE0C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80761-1E4B-58B9-4060-4994451B9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FC083-6B59-14FF-47D4-5B6AF9EC2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3D87F-682A-4F40-A4D8-5EBADDE92A53}" type="datetimeFigureOut">
              <a:rPr lang="en-AU" smtClean="0"/>
              <a:t>3/07/2025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F373-B23B-3C68-D9D2-957B30F39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CEBA-869F-7DCA-C9A8-4DC5C5362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E969B-2C1D-49C9-9BF0-28EAFFABB6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2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login.poweredbyonsit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pport@poweredbyonsite.com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436AE1-AD3E-9998-546C-85F2D771F2CA}"/>
              </a:ext>
            </a:extLst>
          </p:cNvPr>
          <p:cNvSpPr txBox="1"/>
          <p:nvPr/>
        </p:nvSpPr>
        <p:spPr>
          <a:xfrm>
            <a:off x="3502731" y="1542402"/>
            <a:ext cx="5186842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 2 Worker Registration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07D61A-F879-183F-4574-07618788C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060"/>
            <a:ext cx="1539373" cy="472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1E3AE-A28D-C2FF-9CD2-61213945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01" y="65596"/>
            <a:ext cx="1539372" cy="5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12D5E1-016D-9B59-FE49-91713B8E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" y="162456"/>
            <a:ext cx="1539372" cy="506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11BCEE-597E-ED8B-3B0D-ACE2D8315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484" y="862004"/>
            <a:ext cx="9586791" cy="17146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56DBB7-3835-9FB8-EF82-C9D0175D64D6}"/>
              </a:ext>
            </a:extLst>
          </p:cNvPr>
          <p:cNvSpPr/>
          <p:nvPr/>
        </p:nvSpPr>
        <p:spPr>
          <a:xfrm>
            <a:off x="2209514" y="1670511"/>
            <a:ext cx="3176302" cy="963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8FD80E-ADF1-DF3C-5A04-41CACC9C1596}"/>
              </a:ext>
            </a:extLst>
          </p:cNvPr>
          <p:cNvSpPr/>
          <p:nvPr/>
        </p:nvSpPr>
        <p:spPr>
          <a:xfrm>
            <a:off x="7490416" y="729089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Once logged in via </a:t>
            </a:r>
            <a:r>
              <a:rPr lang="en-US" dirty="0">
                <a:hlinkClick r:id="rId4"/>
              </a:rPr>
              <a:t>https://login.poweredbyonsite.com/</a:t>
            </a:r>
            <a:endParaRPr lang="en-US" dirty="0"/>
          </a:p>
          <a:p>
            <a:r>
              <a:rPr lang="en-US" dirty="0"/>
              <a:t>Select the Arrow Energy Mode 2 tile </a:t>
            </a:r>
            <a:endParaRPr lang="en-AU" b="1" dirty="0"/>
          </a:p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370C3-C0DB-DC16-DF5F-566623C08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514" y="3067943"/>
            <a:ext cx="7635240" cy="307911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154400-B7C9-5A84-76DD-BFAD5F14E117}"/>
              </a:ext>
            </a:extLst>
          </p:cNvPr>
          <p:cNvSpPr/>
          <p:nvPr/>
        </p:nvSpPr>
        <p:spPr>
          <a:xfrm>
            <a:off x="3096353" y="3304434"/>
            <a:ext cx="1695103" cy="12635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397D4ED8-C0BF-B42D-8078-F9CC3CAFF80F}"/>
              </a:ext>
            </a:extLst>
          </p:cNvPr>
          <p:cNvSpPr/>
          <p:nvPr/>
        </p:nvSpPr>
        <p:spPr>
          <a:xfrm rot="3973851">
            <a:off x="4920240" y="2554220"/>
            <a:ext cx="1865640" cy="96730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15A0B7-8F0D-A51F-8041-027F6C53163C}"/>
              </a:ext>
            </a:extLst>
          </p:cNvPr>
          <p:cNvSpPr/>
          <p:nvPr/>
        </p:nvSpPr>
        <p:spPr>
          <a:xfrm>
            <a:off x="316542" y="4870088"/>
            <a:ext cx="2673545" cy="13902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Manage Roles From here you will be able to add your workers and or roles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128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1308A-4678-BDA0-3C73-F7B8E59D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161925"/>
            <a:ext cx="8286195" cy="223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F5040-FEC4-3894-925D-90BD7AA01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94" y="3009900"/>
            <a:ext cx="7426756" cy="324261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C42A10-AA69-D1F7-AD23-304ED996FAF9}"/>
              </a:ext>
            </a:extLst>
          </p:cNvPr>
          <p:cNvSpPr/>
          <p:nvPr/>
        </p:nvSpPr>
        <p:spPr>
          <a:xfrm>
            <a:off x="7240372" y="572447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‘Manage Roles’ you will be able to see a list of all employees. If your employee is new you will need to add their details by selecting </a:t>
            </a:r>
          </a:p>
          <a:p>
            <a:pPr algn="ctr"/>
            <a:r>
              <a:rPr lang="en-US" dirty="0"/>
              <a:t>‘Add New Employee’.</a:t>
            </a:r>
            <a:endParaRPr lang="en-A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FB0EA0-EE81-9407-3EE2-CACB5E940B3A}"/>
              </a:ext>
            </a:extLst>
          </p:cNvPr>
          <p:cNvSpPr/>
          <p:nvPr/>
        </p:nvSpPr>
        <p:spPr>
          <a:xfrm>
            <a:off x="287123" y="3429001"/>
            <a:ext cx="3096158" cy="3267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adding a new worker you will need to provide the following mandatory details marked with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Photo of worker</a:t>
            </a:r>
          </a:p>
          <a:p>
            <a:pPr algn="ctr"/>
            <a:r>
              <a:rPr lang="en-US" dirty="0"/>
              <a:t>First/Last name</a:t>
            </a:r>
          </a:p>
          <a:p>
            <a:pPr algn="ctr"/>
            <a:r>
              <a:rPr lang="en-US" dirty="0"/>
              <a:t>DOB</a:t>
            </a:r>
          </a:p>
          <a:p>
            <a:pPr algn="ctr"/>
            <a:r>
              <a:rPr lang="en-US" dirty="0"/>
              <a:t>Phone </a:t>
            </a:r>
          </a:p>
          <a:p>
            <a:pPr algn="ctr"/>
            <a:r>
              <a:rPr lang="en-US" dirty="0"/>
              <a:t>Unique email  </a:t>
            </a:r>
          </a:p>
          <a:p>
            <a:pPr algn="ctr"/>
            <a:r>
              <a:rPr lang="en-US" sz="1100" dirty="0"/>
              <a:t>Also accept the T’s &amp; C’s</a:t>
            </a:r>
            <a:endParaRPr lang="en-AU" sz="11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F8B284-CBEC-9332-0ECE-AF82946F56CF}"/>
              </a:ext>
            </a:extLst>
          </p:cNvPr>
          <p:cNvSpPr/>
          <p:nvPr/>
        </p:nvSpPr>
        <p:spPr>
          <a:xfrm>
            <a:off x="890221" y="797534"/>
            <a:ext cx="3176302" cy="963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80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165DBB-7FC8-5CCD-3EC9-71A669C3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1" y="0"/>
            <a:ext cx="9677400" cy="41926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840996-2E33-4CCC-2EF1-4C6744ECC6AD}"/>
              </a:ext>
            </a:extLst>
          </p:cNvPr>
          <p:cNvSpPr/>
          <p:nvPr/>
        </p:nvSpPr>
        <p:spPr>
          <a:xfrm>
            <a:off x="7471639" y="1535581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you have entered or selected your worker continue to add roles.</a:t>
            </a:r>
          </a:p>
          <a:p>
            <a:pPr algn="ctr"/>
            <a:r>
              <a:rPr lang="en-US" dirty="0"/>
              <a:t>1.Select All Roles</a:t>
            </a:r>
          </a:p>
          <a:p>
            <a:pPr algn="ctr"/>
            <a:r>
              <a:rPr lang="en-US" dirty="0"/>
              <a:t>2.Add New role </a:t>
            </a:r>
          </a:p>
          <a:p>
            <a:pPr algn="ctr"/>
            <a:r>
              <a:rPr lang="en-US" dirty="0"/>
              <a:t>3. Select relevant role/s</a:t>
            </a:r>
          </a:p>
          <a:p>
            <a:pPr algn="ctr"/>
            <a:r>
              <a:rPr lang="en-US" dirty="0"/>
              <a:t>4. Add roles</a:t>
            </a:r>
            <a:endParaRPr lang="en-A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543091-C2F9-4212-B3DE-CFB87DC13EB3}"/>
              </a:ext>
            </a:extLst>
          </p:cNvPr>
          <p:cNvSpPr/>
          <p:nvPr/>
        </p:nvSpPr>
        <p:spPr>
          <a:xfrm>
            <a:off x="1193836" y="1133326"/>
            <a:ext cx="4061407" cy="963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A9E192-0925-A7CE-513D-7D7F1FF798AA}"/>
              </a:ext>
            </a:extLst>
          </p:cNvPr>
          <p:cNvSpPr/>
          <p:nvPr/>
        </p:nvSpPr>
        <p:spPr>
          <a:xfrm>
            <a:off x="5710634" y="3611514"/>
            <a:ext cx="4061407" cy="963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D265F-34BC-C5C8-184D-7B92797613C4}"/>
              </a:ext>
            </a:extLst>
          </p:cNvPr>
          <p:cNvSpPr txBox="1"/>
          <p:nvPr/>
        </p:nvSpPr>
        <p:spPr>
          <a:xfrm>
            <a:off x="4576725" y="1133326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FD93B-682A-1CE4-5715-143DABA52C9B}"/>
              </a:ext>
            </a:extLst>
          </p:cNvPr>
          <p:cNvSpPr txBox="1"/>
          <p:nvPr/>
        </p:nvSpPr>
        <p:spPr>
          <a:xfrm>
            <a:off x="5990997" y="4190536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E16BF1-D683-61E8-0679-179958624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50" y="2860338"/>
            <a:ext cx="2180849" cy="38587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89E15B-511F-20B6-0231-E0ED03852553}"/>
              </a:ext>
            </a:extLst>
          </p:cNvPr>
          <p:cNvSpPr txBox="1"/>
          <p:nvPr/>
        </p:nvSpPr>
        <p:spPr>
          <a:xfrm>
            <a:off x="2063343" y="4229080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9B47137-5B90-A45D-470D-59D4B39219F4}"/>
              </a:ext>
            </a:extLst>
          </p:cNvPr>
          <p:cNvSpPr/>
          <p:nvPr/>
        </p:nvSpPr>
        <p:spPr>
          <a:xfrm>
            <a:off x="66583" y="2860338"/>
            <a:ext cx="2576240" cy="18237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D1C11-3B3E-6E41-22CF-88E220B8F46D}"/>
              </a:ext>
            </a:extLst>
          </p:cNvPr>
          <p:cNvSpPr txBox="1"/>
          <p:nvPr/>
        </p:nvSpPr>
        <p:spPr>
          <a:xfrm>
            <a:off x="1938402" y="6207928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230390-896B-BCC1-1BC8-9588E33A45F8}"/>
              </a:ext>
            </a:extLst>
          </p:cNvPr>
          <p:cNvSpPr/>
          <p:nvPr/>
        </p:nvSpPr>
        <p:spPr>
          <a:xfrm>
            <a:off x="539230" y="5999188"/>
            <a:ext cx="2103593" cy="85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77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70FDC-D30F-B6FD-E8EB-D4FE8EA74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0" y="115062"/>
            <a:ext cx="9043119" cy="42648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61F720-FFCC-F2EC-617B-FC1E0BAF878B}"/>
              </a:ext>
            </a:extLst>
          </p:cNvPr>
          <p:cNvSpPr/>
          <p:nvPr/>
        </p:nvSpPr>
        <p:spPr>
          <a:xfrm>
            <a:off x="7754722" y="1972622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role will show as non compliant 1.click the role</a:t>
            </a:r>
          </a:p>
          <a:p>
            <a:pPr algn="ctr"/>
            <a:r>
              <a:rPr lang="en-US" dirty="0"/>
              <a:t>2.Click on each competency </a:t>
            </a:r>
          </a:p>
          <a:p>
            <a:pPr algn="ctr"/>
            <a:r>
              <a:rPr lang="en-US" dirty="0"/>
              <a:t>3.Select Training</a:t>
            </a:r>
          </a:p>
          <a:p>
            <a:pPr algn="ctr"/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BC073-EA9D-E640-C731-2D32E5FB8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1" y="3314699"/>
            <a:ext cx="5197920" cy="2505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696B1-C52C-7556-C6AD-4141FD40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911" y="4095750"/>
            <a:ext cx="6977164" cy="2338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50471F-7A0A-035F-EF89-A9822C168205}"/>
              </a:ext>
            </a:extLst>
          </p:cNvPr>
          <p:cNvSpPr txBox="1"/>
          <p:nvPr/>
        </p:nvSpPr>
        <p:spPr>
          <a:xfrm>
            <a:off x="7041490" y="1397431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5A7FDB-550A-EA86-F953-727CF42D5F4B}"/>
              </a:ext>
            </a:extLst>
          </p:cNvPr>
          <p:cNvSpPr txBox="1"/>
          <p:nvPr/>
        </p:nvSpPr>
        <p:spPr>
          <a:xfrm>
            <a:off x="3183865" y="4852825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2FC41-2B6E-BA07-0D5D-5B4B76719C83}"/>
              </a:ext>
            </a:extLst>
          </p:cNvPr>
          <p:cNvSpPr txBox="1"/>
          <p:nvPr/>
        </p:nvSpPr>
        <p:spPr>
          <a:xfrm>
            <a:off x="9708490" y="5635366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EA0E4B-D43B-06AF-3A9D-AEEE6A7AD7A4}"/>
              </a:ext>
            </a:extLst>
          </p:cNvPr>
          <p:cNvSpPr/>
          <p:nvPr/>
        </p:nvSpPr>
        <p:spPr>
          <a:xfrm>
            <a:off x="5294513" y="1285475"/>
            <a:ext cx="3868536" cy="85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534B2C-E301-641B-AE85-51CD9C0971D2}"/>
              </a:ext>
            </a:extLst>
          </p:cNvPr>
          <p:cNvSpPr/>
          <p:nvPr/>
        </p:nvSpPr>
        <p:spPr>
          <a:xfrm>
            <a:off x="579638" y="4567365"/>
            <a:ext cx="3868536" cy="85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177DE0-AB56-88B8-A86A-8B7BB74A0CF1}"/>
              </a:ext>
            </a:extLst>
          </p:cNvPr>
          <p:cNvSpPr/>
          <p:nvPr/>
        </p:nvSpPr>
        <p:spPr>
          <a:xfrm>
            <a:off x="9277349" y="5185059"/>
            <a:ext cx="1247775" cy="9376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51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06A73A-AA5E-4AE0-5BE6-070A7727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5" y="114301"/>
            <a:ext cx="4699858" cy="3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5B2E2-1A1A-49E0-2D19-3FE9578CA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4" y="3933826"/>
            <a:ext cx="7170422" cy="2757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09A94-2BE9-39B0-C452-70CF7FFC0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50" y="389800"/>
            <a:ext cx="6831926" cy="401075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73FDBC-AA1E-6B96-1120-36EB25CCD47C}"/>
              </a:ext>
            </a:extLst>
          </p:cNvPr>
          <p:cNvSpPr/>
          <p:nvPr/>
        </p:nvSpPr>
        <p:spPr>
          <a:xfrm>
            <a:off x="3105150" y="2872155"/>
            <a:ext cx="1722754" cy="858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078F01-F560-10E2-7D92-15F3588BA974}"/>
              </a:ext>
            </a:extLst>
          </p:cNvPr>
          <p:cNvSpPr/>
          <p:nvPr/>
        </p:nvSpPr>
        <p:spPr>
          <a:xfrm>
            <a:off x="7406046" y="3801010"/>
            <a:ext cx="2310683" cy="780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D909DD-DA7D-EF48-DE0E-CDBAF1527AA0}"/>
              </a:ext>
            </a:extLst>
          </p:cNvPr>
          <p:cNvSpPr/>
          <p:nvPr/>
        </p:nvSpPr>
        <p:spPr>
          <a:xfrm>
            <a:off x="3619499" y="4481144"/>
            <a:ext cx="1714499" cy="91132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24DB7C-3AC2-7564-5163-F1E4705909EF}"/>
              </a:ext>
            </a:extLst>
          </p:cNvPr>
          <p:cNvSpPr/>
          <p:nvPr/>
        </p:nvSpPr>
        <p:spPr>
          <a:xfrm>
            <a:off x="7686025" y="4724745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you have selected training </a:t>
            </a:r>
          </a:p>
          <a:p>
            <a:pPr algn="ctr"/>
            <a:r>
              <a:rPr lang="en-US" dirty="0"/>
              <a:t>1.Continue the enrolment by selecting Save and Course Selector 2.Training will present select Submit</a:t>
            </a:r>
          </a:p>
          <a:p>
            <a:pPr algn="ctr"/>
            <a:r>
              <a:rPr lang="en-US" dirty="0"/>
              <a:t>3.Application is complete select Continue</a:t>
            </a:r>
          </a:p>
          <a:p>
            <a:pPr algn="ctr"/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3BD51-3361-B566-47E2-793FE88BC40A}"/>
              </a:ext>
            </a:extLst>
          </p:cNvPr>
          <p:cNvSpPr txBox="1"/>
          <p:nvPr/>
        </p:nvSpPr>
        <p:spPr>
          <a:xfrm>
            <a:off x="3820835" y="3375923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902E9B-8577-1B4A-939A-C060F91BF140}"/>
              </a:ext>
            </a:extLst>
          </p:cNvPr>
          <p:cNvSpPr txBox="1"/>
          <p:nvPr/>
        </p:nvSpPr>
        <p:spPr>
          <a:xfrm>
            <a:off x="7955890" y="3801010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652D85-88B4-03BA-8A73-BBC992E84C08}"/>
              </a:ext>
            </a:extLst>
          </p:cNvPr>
          <p:cNvSpPr txBox="1"/>
          <p:nvPr/>
        </p:nvSpPr>
        <p:spPr>
          <a:xfrm>
            <a:off x="4620766" y="4429125"/>
            <a:ext cx="71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CBF7D-58AC-327D-BF49-BE8E4940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43406"/>
            <a:ext cx="1539373" cy="472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E3530-FA88-40C8-8FFB-4845AF5A3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626" y="143406"/>
            <a:ext cx="1539372" cy="506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0E5D6-CF11-5B29-B0CE-835CF5850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97" y="814387"/>
            <a:ext cx="7157050" cy="52292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AB29EB-94B6-B179-D3BE-1144950D2720}"/>
              </a:ext>
            </a:extLst>
          </p:cNvPr>
          <p:cNvSpPr/>
          <p:nvPr/>
        </p:nvSpPr>
        <p:spPr>
          <a:xfrm>
            <a:off x="1364753" y="2517142"/>
            <a:ext cx="4061407" cy="18237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worker will receive an email from </a:t>
            </a:r>
            <a:r>
              <a:rPr lang="en-US" dirty="0">
                <a:hlinkClick r:id="rId5"/>
              </a:rPr>
              <a:t>support@poweredbyonsite.com</a:t>
            </a:r>
            <a:endParaRPr lang="en-US" dirty="0"/>
          </a:p>
          <a:p>
            <a:pPr algn="ctr"/>
            <a:r>
              <a:rPr lang="en-US" dirty="0"/>
              <a:t>They can access training via the link in the email or the Workforce mobile app.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08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10DD-7FE4-9EA4-2091-AF456FB7C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CD237-FFC0-CAB2-7BCF-E3A3B14E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43406"/>
            <a:ext cx="1539373" cy="472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54A8E-034F-3193-E1DE-738B4889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6626" y="143406"/>
            <a:ext cx="1539372" cy="50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5BA347-A8BF-39A4-40EB-70100D8E4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96" y="1323548"/>
            <a:ext cx="4625274" cy="42109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EF3E62-21FC-0678-DC30-352E410BBEC5}"/>
              </a:ext>
            </a:extLst>
          </p:cNvPr>
          <p:cNvSpPr/>
          <p:nvPr/>
        </p:nvSpPr>
        <p:spPr>
          <a:xfrm>
            <a:off x="6501384" y="3768988"/>
            <a:ext cx="4160520" cy="2130552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Once Training is completed by your worker, it will automatically update into the Client Portal showing as compliant.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There is nothing more to do!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1D5E2F-13F4-9828-386C-3CBDC1101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287" y="849708"/>
            <a:ext cx="5102241" cy="2579292"/>
          </a:xfrm>
          <a:prstGeom prst="rect">
            <a:avLst/>
          </a:prstGeom>
        </p:spPr>
      </p:pic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B429A1BE-6738-8EB4-63DD-1DE0B80002AF}"/>
              </a:ext>
            </a:extLst>
          </p:cNvPr>
          <p:cNvSpPr/>
          <p:nvPr/>
        </p:nvSpPr>
        <p:spPr>
          <a:xfrm>
            <a:off x="9984483" y="5247392"/>
            <a:ext cx="521973" cy="4754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F18E70-787A-6BC9-6BA3-BADD5EFDFDE6}"/>
              </a:ext>
            </a:extLst>
          </p:cNvPr>
          <p:cNvCxnSpPr>
            <a:cxnSpLocks/>
          </p:cNvCxnSpPr>
          <p:nvPr/>
        </p:nvCxnSpPr>
        <p:spPr>
          <a:xfrm flipH="1" flipV="1">
            <a:off x="5049395" y="2624328"/>
            <a:ext cx="1883664" cy="1135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95A72B8-0DFF-0C30-A47C-B9FADBFFA4D0}"/>
              </a:ext>
            </a:extLst>
          </p:cNvPr>
          <p:cNvCxnSpPr>
            <a:cxnSpLocks/>
          </p:cNvCxnSpPr>
          <p:nvPr/>
        </p:nvCxnSpPr>
        <p:spPr>
          <a:xfrm flipV="1">
            <a:off x="6922008" y="2944368"/>
            <a:ext cx="3099816" cy="815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04DD9-4783-1224-9BA2-A6BA6396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626" y="143406"/>
            <a:ext cx="1539372" cy="50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1DEBA9-1874-AA77-11CD-C2CF4B08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06"/>
            <a:ext cx="1539373" cy="4724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AA70A3-3509-20C2-0B9F-1CD8CB873773}"/>
              </a:ext>
            </a:extLst>
          </p:cNvPr>
          <p:cNvSpPr/>
          <p:nvPr/>
        </p:nvSpPr>
        <p:spPr>
          <a:xfrm>
            <a:off x="447025" y="1024128"/>
            <a:ext cx="5249687" cy="33009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FAQ’s</a:t>
            </a:r>
          </a:p>
          <a:p>
            <a:r>
              <a:rPr lang="en-US" dirty="0"/>
              <a:t>When adding a worker if you receive the below message the worker may already have a Pegasus profile please call Pegasus Workforce to have the worker added.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When selecting more than 1 role all roles must be fulfilled before the system will enroll into any training.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B38F85-68F8-A162-AA7A-7420A6FF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34" y="2573626"/>
            <a:ext cx="3353268" cy="4191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24372C-02D4-693B-02A4-AA7FA08295FD}"/>
              </a:ext>
            </a:extLst>
          </p:cNvPr>
          <p:cNvSpPr/>
          <p:nvPr/>
        </p:nvSpPr>
        <p:spPr>
          <a:xfrm>
            <a:off x="6096001" y="3803904"/>
            <a:ext cx="3907536" cy="2633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/>
              <a:t>Contact Details</a:t>
            </a:r>
          </a:p>
          <a:p>
            <a:r>
              <a:rPr lang="en-AU" dirty="0"/>
              <a:t>If you have any issues with any of the shown steps please contact Pegasus Workforce.</a:t>
            </a:r>
          </a:p>
          <a:p>
            <a:r>
              <a:rPr lang="en-AU" dirty="0"/>
              <a:t>Phone: 1300 208 498</a:t>
            </a:r>
          </a:p>
          <a:p>
            <a:r>
              <a:rPr lang="en-AU" dirty="0"/>
              <a:t>Email: energy@avetta.com</a:t>
            </a:r>
          </a:p>
        </p:txBody>
      </p:sp>
    </p:spTree>
    <p:extLst>
      <p:ext uri="{BB962C8B-B14F-4D97-AF65-F5344CB8AC3E}">
        <p14:creationId xmlns:p14="http://schemas.microsoft.com/office/powerpoint/2010/main" val="198810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A64E64850E2479DC147B9C8B68CF1" ma:contentTypeVersion="21" ma:contentTypeDescription="Create a new document." ma:contentTypeScope="" ma:versionID="dc11ec9aa425e82fd3ec64eed5bb5969">
  <xsd:schema xmlns:xsd="http://www.w3.org/2001/XMLSchema" xmlns:xs="http://www.w3.org/2001/XMLSchema" xmlns:p="http://schemas.microsoft.com/office/2006/metadata/properties" xmlns:ns3="bd5fdbd8-b3d5-4007-8189-b08c74a5154a" xmlns:ns4="b9509099-0fd9-4819-ab70-49e5640469c6" targetNamespace="http://schemas.microsoft.com/office/2006/metadata/properties" ma:root="true" ma:fieldsID="eec8f621d8dca84e0e355173ced4fbb2" ns3:_="" ns4:_="">
    <xsd:import namespace="bd5fdbd8-b3d5-4007-8189-b08c74a5154a"/>
    <xsd:import namespace="b9509099-0fd9-4819-ab70-49e564046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fdbd8-b3d5-4007-8189-b08c74a51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igrationWizId" ma:index="18" nillable="true" ma:displayName="MigrationWizId" ma:internalName="MigrationWizId">
      <xsd:simpleType>
        <xsd:restriction base="dms:Text"/>
      </xsd:simpleType>
    </xsd:element>
    <xsd:element name="MigrationWizIdPermissions" ma:index="19" nillable="true" ma:displayName="MigrationWizIdPermissions" ma:internalName="MigrationWizIdPermissions">
      <xsd:simpleType>
        <xsd:restriction base="dms:Text"/>
      </xsd:simpleType>
    </xsd:element>
    <xsd:element name="MigrationWizIdVersion" ma:index="20" nillable="true" ma:displayName="MigrationWizIdVersion" ma:internalName="MigrationWizIdVersion">
      <xsd:simpleType>
        <xsd:restriction base="dms:Text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09099-0fd9-4819-ab70-49e5640469c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bd5fdbd8-b3d5-4007-8189-b08c74a5154a" xsi:nil="true"/>
    <_activity xmlns="bd5fdbd8-b3d5-4007-8189-b08c74a5154a" xsi:nil="true"/>
    <MigrationWizId xmlns="bd5fdbd8-b3d5-4007-8189-b08c74a5154a" xsi:nil="true"/>
    <MigrationWizIdPermissions xmlns="bd5fdbd8-b3d5-4007-8189-b08c74a5154a" xsi:nil="true"/>
  </documentManagement>
</p:properties>
</file>

<file path=customXml/itemProps1.xml><?xml version="1.0" encoding="utf-8"?>
<ds:datastoreItem xmlns:ds="http://schemas.openxmlformats.org/officeDocument/2006/customXml" ds:itemID="{F54DCFBC-BBDB-448A-9D49-E327D15EB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5fdbd8-b3d5-4007-8189-b08c74a5154a"/>
    <ds:schemaRef ds:uri="b9509099-0fd9-4819-ab70-49e564046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639BC-1161-488E-9226-BD102CDC27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609D0-20EC-4399-B148-3C83DCE45DC4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bd5fdbd8-b3d5-4007-8189-b08c74a5154a"/>
    <ds:schemaRef ds:uri="http://schemas.microsoft.com/office/infopath/2007/PartnerControls"/>
    <ds:schemaRef ds:uri="http://schemas.openxmlformats.org/package/2006/metadata/core-properties"/>
    <ds:schemaRef ds:uri="b9509099-0fd9-4819-ab70-49e5640469c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Cavickas</dc:creator>
  <cp:lastModifiedBy>Max Carpenter</cp:lastModifiedBy>
  <cp:revision>4</cp:revision>
  <dcterms:created xsi:type="dcterms:W3CDTF">2025-04-11T08:58:14Z</dcterms:created>
  <dcterms:modified xsi:type="dcterms:W3CDTF">2025-07-03T01:16:36Z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0x010100C0DA64E64850E2479DC147B9C8B68CF1</vt:lpwstr>
  </property>
</Properties>
</file>